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7" r:id="rId2"/>
    <p:sldId id="258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6879"/>
    <p:restoredTop sz="94674"/>
  </p:normalViewPr>
  <p:slideViewPr>
    <p:cSldViewPr snapToGrid="0" snapToObjects="1">
      <p:cViewPr varScale="1">
        <p:scale>
          <a:sx n="118" d="100"/>
          <a:sy n="118" d="100"/>
        </p:scale>
        <p:origin x="216" y="32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1A935F1-A2DD-3740-B9E8-C0A758C1733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F791844-DC3A-B148-B513-D50918A0D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0563E1A-1320-4643-8C03-5B351CC31CC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4AABFF2-A2A4-B849-9A74-73B6AD793D5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FCC5845-E795-444D-973B-613C10C66AF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960903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470D93C-BE73-264D-9FF1-D3A12F9884A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CBD98CF-2F8A-C544-B2A4-50831FE0761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A0A578E5-6A8A-234C-81AD-469A59BC760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1BF07A8-D0E0-E148-95CC-F62AE10DDE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D9CE823-7F53-934A-B5B3-081CFA1C97D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2989869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6CAEAAD1-22DD-A24D-9DAB-DF0D3C028DAA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83540CE-4DD2-1F4A-83BB-948704749BA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D6B98E1-307A-384D-824C-A1DD125144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6DD7542-9B39-814F-8E0C-9E6CBC35F2B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166DE031-4BC4-584F-B287-3788DB5DA3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5719414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A2F2B0-8980-8E4B-93EB-309F3FF081F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DC4D6D2-3F0B-2543-959B-90A37C978A5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1FBF2E8-5581-D54A-9F08-859F8AD53DC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05D4F63-F181-E344-857E-5FA9D478EB9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99402AE-AD47-1C46-9F73-C22B564B515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322437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88D4387-BEE4-FD42-B6BA-1E5F9AAB322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A8C7E0B2-0ADF-7E4D-9383-CE5AD15FF06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6BA1FD6-25BD-F041-B07E-DCB5D7E63D4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DD05602-B525-F54A-997A-2C44EC97FBA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72F1BD17-F33F-C94F-AE48-85002781A9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7329229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7D1834-68C5-CF45-B6AB-4294EF5636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D1C4A5C-9588-3447-B09E-55927DE587C8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C5A1A1DB-3E90-1942-9F66-77363BE2E72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21AE25A4-EEDF-6647-8F15-71B5ADCF7C7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CD71C071-8BE5-EA43-8608-86310171B8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AA6E9B6B-995F-F043-9F98-3FF593AE66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693753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D4632DB-872F-B94E-ACA5-21D52217778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6AB2EE4B-2CB3-3C48-9A88-C01F774842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C88305A-9D1A-8045-B191-FA2AA69CCAB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C922EBA9-DFDD-6040-A5F5-60DA92D43A5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9A2FD42-634D-EB4F-8F15-635BDB51658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E2AF10AF-1FD1-054A-86F7-A548C517CD1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82A2727A-6242-A44D-85E2-99EC8F2BA73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8683E18-2DE2-D24B-8764-6FC9B69A38B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45834436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E3E5655-9B8C-E648-A0AC-250E1B8B97B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D99E1E20-402D-5540-99D4-C114D866069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8B96F25-D16C-8748-9F47-28857B07C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E89463D-4C1F-D947-952F-D03B253DCA0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6441988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6D71FD7D-EF6D-D24E-95F2-24F8DFE2328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D2B0086-ED8F-FA49-87CD-CCB28E46EBE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CD9930C0-C80F-3F48-9273-1DD5DDA7F13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134809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6FC3F65-3354-9A41-972F-F396E1E21E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4D702B7-9842-E34A-A517-D1866A88E0C3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4D86F9D-92CD-8E4F-A604-D3A1F2EFE71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B028F41-DB05-D744-910B-5A1525EA2CA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20BC777-3A62-7E46-B9FC-84A5B373807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D4B7541-E916-A049-B254-F667738451E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7603196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3101BEE-4050-0F41-8AD5-062AF9E9692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46468FD4-3FAD-E948-8266-E1D88D0F0DF5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D1CE7FF-D48A-DE42-BD14-2D2CA2548E51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99E9333D-BDB3-EA42-AAD7-210ACA4E2B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F91CAE5-6A18-4841-BEAB-9696F1C88B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D1070B70-9253-9843-BD8F-6D8CD4D5229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197247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E3BE4A6D-0EBE-6C47-A89F-302908B103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F680328-F9AC-644F-AD90-232569C5253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BF580D7-4A80-414B-8AA2-850614320DC9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DA2B43-008C-7542-8E3F-DD9372233DC8}" type="datetimeFigureOut">
              <a:rPr lang="en-US" smtClean="0"/>
              <a:t>2/15/18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45E3FF0-C64E-954E-BBF5-1CF704681EA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8BD9283F-E9CC-2041-8E13-D19D545D22F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7D91264-697C-3D44-90E8-8693B163DFD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266513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pjrc.com/teensy/loader.html" TargetMode="Externa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820DA7D-8E74-9D46-B134-C020CF9D464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Updating Firmware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FFD582D-7F3D-7B4F-9F3A-135415ABAFF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10000"/>
          </a:bodyPr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Download Teensy loader program from: </a:t>
            </a:r>
            <a:r>
              <a:rPr lang="en-US" dirty="0">
                <a:hlinkClick r:id="rId2"/>
              </a:rPr>
              <a:t>https://www.pjrc.com/teensy/loader.html</a:t>
            </a:r>
            <a:endParaRPr lang="en-US" dirty="0"/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Run Teensy Loader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File Menu: Open Hex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Choose </a:t>
            </a:r>
            <a:r>
              <a:rPr lang="en-US" dirty="0" err="1"/>
              <a:t>amx.ino.hex</a:t>
            </a:r>
            <a:r>
              <a:rPr lang="en-US" dirty="0"/>
              <a:t> (It may say file is too big...ignore)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Remove microSD card from AMX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Connect </a:t>
            </a:r>
            <a:r>
              <a:rPr lang="en-US" dirty="0" err="1"/>
              <a:t>microUSB</a:t>
            </a:r>
            <a:r>
              <a:rPr lang="en-US" dirty="0"/>
              <a:t> cable to the AMX board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Turn AMX power switch to on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Short the two pads to force reprogramming. This should cause the firmware to upload.</a:t>
            </a:r>
          </a:p>
        </p:txBody>
      </p:sp>
    </p:spTree>
    <p:extLst>
      <p:ext uri="{BB962C8B-B14F-4D97-AF65-F5344CB8AC3E}">
        <p14:creationId xmlns:p14="http://schemas.microsoft.com/office/powerpoint/2010/main" val="5036131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>
            <a:extLst>
              <a:ext uri="{FF2B5EF4-FFF2-40B4-BE49-F238E27FC236}">
                <a16:creationId xmlns:a16="http://schemas.microsoft.com/office/drawing/2014/main" id="{3C265BB7-0B27-3649-B252-0684F63BAF50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43384" y="0"/>
            <a:ext cx="6905231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472FA3BE-D93F-894F-9D73-1EDB406BCAC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Donut 6">
            <a:extLst>
              <a:ext uri="{FF2B5EF4-FFF2-40B4-BE49-F238E27FC236}">
                <a16:creationId xmlns:a16="http://schemas.microsoft.com/office/drawing/2014/main" id="{44D95223-896A-A046-B11C-504B8608D923}"/>
              </a:ext>
            </a:extLst>
          </p:cNvPr>
          <p:cNvSpPr/>
          <p:nvPr/>
        </p:nvSpPr>
        <p:spPr>
          <a:xfrm>
            <a:off x="7290351" y="2374298"/>
            <a:ext cx="1224061" cy="2167721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schemeClr val="tx1"/>
              </a:solidFill>
            </a:endParaRPr>
          </a:p>
        </p:txBody>
      </p:sp>
      <p:cxnSp>
        <p:nvCxnSpPr>
          <p:cNvPr id="9" name="Straight Arrow Connector 8">
            <a:extLst>
              <a:ext uri="{FF2B5EF4-FFF2-40B4-BE49-F238E27FC236}">
                <a16:creationId xmlns:a16="http://schemas.microsoft.com/office/drawing/2014/main" id="{261C5C5E-3955-9046-A20A-8523B3F7D958}"/>
              </a:ext>
            </a:extLst>
          </p:cNvPr>
          <p:cNvCxnSpPr>
            <a:cxnSpLocks/>
          </p:cNvCxnSpPr>
          <p:nvPr/>
        </p:nvCxnSpPr>
        <p:spPr>
          <a:xfrm flipH="1" flipV="1">
            <a:off x="8756375" y="3429000"/>
            <a:ext cx="1224058" cy="29158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TextBox 9">
            <a:extLst>
              <a:ext uri="{FF2B5EF4-FFF2-40B4-BE49-F238E27FC236}">
                <a16:creationId xmlns:a16="http://schemas.microsoft.com/office/drawing/2014/main" id="{8450DA4A-D647-6A44-83E9-79C80C55DB08}"/>
              </a:ext>
            </a:extLst>
          </p:cNvPr>
          <p:cNvSpPr txBox="1"/>
          <p:nvPr/>
        </p:nvSpPr>
        <p:spPr>
          <a:xfrm>
            <a:off x="9980433" y="2857993"/>
            <a:ext cx="2078218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Connect these two pads briefly with a wire to force reprogramming</a:t>
            </a:r>
          </a:p>
        </p:txBody>
      </p:sp>
    </p:spTree>
    <p:extLst>
      <p:ext uri="{BB962C8B-B14F-4D97-AF65-F5344CB8AC3E}">
        <p14:creationId xmlns:p14="http://schemas.microsoft.com/office/powerpoint/2010/main" val="802829444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14</TotalTime>
  <Words>91</Words>
  <Application>Microsoft Macintosh PowerPoint</Application>
  <PresentationFormat>Widescreen</PresentationFormat>
  <Paragraphs>10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Updating Firmware</vt:lpstr>
      <vt:lpstr>PowerPoint Presentation</vt:lpstr>
    </vt:vector>
  </TitlesOfParts>
  <Company/>
  <LinksUpToDate>false</LinksUpToDate>
  <SharedDoc>false</SharedDoc>
  <HyperlinksChanged>false</HyperlinksChanged>
  <AppVersion>16.0009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Updating Firmware</dc:title>
  <dc:creator>David Mann</dc:creator>
  <cp:lastModifiedBy>David Mann</cp:lastModifiedBy>
  <cp:revision>3</cp:revision>
  <dcterms:created xsi:type="dcterms:W3CDTF">2018-02-14T19:50:55Z</dcterms:created>
  <dcterms:modified xsi:type="dcterms:W3CDTF">2018-02-15T14:59:57Z</dcterms:modified>
</cp:coreProperties>
</file>

<file path=docProps/thumbnail.jpeg>
</file>